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87" r:id="rId3"/>
    <p:sldId id="286" r:id="rId4"/>
    <p:sldId id="296" r:id="rId5"/>
    <p:sldId id="292" r:id="rId6"/>
    <p:sldId id="293" r:id="rId7"/>
    <p:sldId id="273" r:id="rId8"/>
    <p:sldId id="28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079" autoAdjust="0"/>
  </p:normalViewPr>
  <p:slideViewPr>
    <p:cSldViewPr snapToGrid="0" snapToObjects="1"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4522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101940" cy="175577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Trajnim</a:t>
            </a:r>
            <a:r>
              <a:rPr lang="en-US" dirty="0"/>
              <a:t> i </a:t>
            </a:r>
            <a:r>
              <a:rPr lang="en-US" dirty="0" err="1"/>
              <a:t>Përparuar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Krimin</a:t>
            </a:r>
            <a:r>
              <a:rPr lang="en-US" dirty="0"/>
              <a:t> </a:t>
            </a:r>
            <a:r>
              <a:rPr lang="en-US" dirty="0" err="1"/>
              <a:t>Kibernetik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Gjyqtarët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Prokurorët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6368"/>
            <a:ext cx="6400800" cy="1292431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Sesioni</a:t>
            </a:r>
            <a:r>
              <a:rPr lang="en-US" dirty="0" smtClean="0">
                <a:solidFill>
                  <a:schemeClr val="tx1"/>
                </a:solidFill>
              </a:rPr>
              <a:t> 1.1.</a:t>
            </a:r>
            <a:r>
              <a:rPr lang="en-US" dirty="0">
                <a:solidFill>
                  <a:schemeClr val="tx1"/>
                </a:solidFill>
              </a:rPr>
              <a:t>1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err="1" smtClean="0">
                <a:solidFill>
                  <a:schemeClr val="tx1"/>
                </a:solidFill>
              </a:rPr>
              <a:t>Mbyllja</a:t>
            </a:r>
            <a:r>
              <a:rPr lang="en-US" dirty="0" smtClean="0">
                <a:solidFill>
                  <a:schemeClr val="tx1"/>
                </a:solidFill>
              </a:rPr>
              <a:t> e </a:t>
            </a:r>
            <a:r>
              <a:rPr lang="en-US" dirty="0" err="1" smtClean="0">
                <a:solidFill>
                  <a:schemeClr val="tx1"/>
                </a:solidFill>
              </a:rPr>
              <a:t>Kursit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dhe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Vlerësimi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CO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650" y="552450"/>
            <a:ext cx="6108700" cy="110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/>
          <a:lstStyle/>
          <a:p>
            <a:r>
              <a:rPr lang="en-US" b="1" dirty="0" smtClean="0"/>
              <a:t> </a:t>
            </a:r>
            <a:r>
              <a:rPr lang="en-US" b="1" dirty="0" err="1" smtClean="0"/>
              <a:t>Synimi</a:t>
            </a:r>
            <a:r>
              <a:rPr lang="en-US" b="1" dirty="0" smtClean="0"/>
              <a:t> i </a:t>
            </a:r>
            <a:r>
              <a:rPr lang="en-US" b="1" dirty="0" err="1" smtClean="0"/>
              <a:t>Sesionit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440"/>
            <a:ext cx="8229600" cy="4884299"/>
          </a:xfrm>
        </p:spPr>
        <p:txBody>
          <a:bodyPr>
            <a:normAutofit/>
          </a:bodyPr>
          <a:lstStyle/>
          <a:p>
            <a:pPr algn="just"/>
            <a:r>
              <a:rPr lang="sq-AL" sz="3600" dirty="0" smtClean="0"/>
              <a:t>Ky sesion është hartuar t’i lejojë pjesëmarrësve të japin vlerësimet e tyre për kursin dhe të ndihmojë trajnerin në identifikimin e përmirësimeve që mund të bëhen. Sesioni është gjithashtu për trajnerin që të bëjë një </a:t>
            </a:r>
            <a:r>
              <a:rPr lang="sq-AL" sz="3600" dirty="0" err="1" smtClean="0"/>
              <a:t>ripërsëritje</a:t>
            </a:r>
            <a:r>
              <a:rPr lang="sq-AL" sz="3600" dirty="0" smtClean="0"/>
              <a:t> të përmbajtjes së kursit duke iu referuar synimit dhe objektivave.</a:t>
            </a:r>
            <a:r>
              <a:rPr lang="sq-AL" sz="3600" b="1" dirty="0" smtClean="0"/>
              <a:t>  </a:t>
            </a:r>
            <a:endParaRPr lang="sq-AL" sz="3600" dirty="0"/>
          </a:p>
        </p:txBody>
      </p:sp>
    </p:spTree>
    <p:extLst>
      <p:ext uri="{BB962C8B-B14F-4D97-AF65-F5344CB8AC3E}">
        <p14:creationId xmlns:p14="http://schemas.microsoft.com/office/powerpoint/2010/main" xmlns="" val="290909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3116"/>
          </a:xfrm>
        </p:spPr>
        <p:txBody>
          <a:bodyPr/>
          <a:lstStyle/>
          <a:p>
            <a:r>
              <a:rPr lang="en-US" b="1" dirty="0" err="1" smtClean="0"/>
              <a:t>Objektivat</a:t>
            </a:r>
            <a:r>
              <a:rPr lang="en-US" b="1" dirty="0" smtClean="0"/>
              <a:t> e </a:t>
            </a:r>
            <a:r>
              <a:rPr lang="en-US" b="1" dirty="0" err="1" smtClean="0"/>
              <a:t>Sesionit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815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q-AL" dirty="0" smtClean="0"/>
              <a:t>Në përfundim të këtij sesioni pjesëmarrësit do të jenë në gjendje të:</a:t>
            </a:r>
          </a:p>
          <a:p>
            <a:pPr lvl="0" algn="just"/>
            <a:r>
              <a:rPr lang="sq-AL" dirty="0" smtClean="0"/>
              <a:t>Japin vlerësimin e duhur për kursin dhe efektivitetin e tij.</a:t>
            </a:r>
          </a:p>
          <a:p>
            <a:pPr lvl="0" algn="just"/>
            <a:r>
              <a:rPr lang="sq-AL" dirty="0" smtClean="0"/>
              <a:t>Plotësojnë formularët e vlerësimit të Këshillit të Evropës.</a:t>
            </a:r>
          </a:p>
          <a:p>
            <a:pPr lvl="0" algn="just"/>
            <a:r>
              <a:rPr lang="sq-AL" dirty="0" smtClean="0"/>
              <a:t>Identifikojnë nivelin tjetër të mësimit për të cilin kanë nevojë për të përmirësuar njohuritë dhe aftësitë e tyre në këtë fushë.</a:t>
            </a:r>
            <a:endParaRPr lang="sq-AL" dirty="0"/>
          </a:p>
        </p:txBody>
      </p:sp>
    </p:spTree>
    <p:extLst>
      <p:ext uri="{BB962C8B-B14F-4D97-AF65-F5344CB8AC3E}">
        <p14:creationId xmlns:p14="http://schemas.microsoft.com/office/powerpoint/2010/main" xmlns="" val="126610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84918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Objektivat</a:t>
            </a:r>
            <a:r>
              <a:rPr lang="en-US" b="1" dirty="0" smtClean="0"/>
              <a:t> e </a:t>
            </a:r>
            <a:r>
              <a:rPr lang="en-US" b="1" dirty="0" err="1" smtClean="0"/>
              <a:t>Kursit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959557"/>
            <a:ext cx="8624710" cy="5768621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sq-AL" sz="2200" dirty="0" smtClean="0"/>
              <a:t>Në përfundim të këtij kursi, pjesëmarrësit do të jenë në gjendje të shqyrtojnë çështjet që lidhen me hetimet e krimeve kibernetike duke përfshirë:</a:t>
            </a:r>
          </a:p>
          <a:p>
            <a:pPr algn="just">
              <a:spcBef>
                <a:spcPts val="0"/>
              </a:spcBef>
            </a:pPr>
            <a:r>
              <a:rPr lang="sq-AL" sz="2200" dirty="0" smtClean="0"/>
              <a:t>Kryerjen e një hetimi, </a:t>
            </a:r>
          </a:p>
          <a:p>
            <a:pPr algn="just">
              <a:spcBef>
                <a:spcPts val="0"/>
              </a:spcBef>
            </a:pPr>
            <a:r>
              <a:rPr lang="sq-AL" sz="2200" dirty="0" smtClean="0"/>
              <a:t>Identifikimin e llojeve të krimeve të kryera,</a:t>
            </a:r>
          </a:p>
          <a:p>
            <a:pPr algn="just">
              <a:spcBef>
                <a:spcPts val="0"/>
              </a:spcBef>
            </a:pPr>
            <a:r>
              <a:rPr lang="sq-AL" sz="2200" dirty="0" smtClean="0"/>
              <a:t>Përcaktojnë vendndodhjen e provave, dëshmitarëve dhe të dyshuarve, </a:t>
            </a:r>
          </a:p>
          <a:p>
            <a:pPr algn="just">
              <a:spcBef>
                <a:spcPts val="0"/>
              </a:spcBef>
            </a:pPr>
            <a:r>
              <a:rPr lang="sq-AL" sz="2200" dirty="0" smtClean="0"/>
              <a:t>Sigurojnë provat në një mënyrë të pranueshme, pavarësisht se ku mbahen, </a:t>
            </a:r>
          </a:p>
          <a:p>
            <a:pPr algn="just">
              <a:spcBef>
                <a:spcPts val="0"/>
              </a:spcBef>
            </a:pPr>
            <a:r>
              <a:rPr lang="sq-AL" sz="2200" dirty="0" smtClean="0"/>
              <a:t>P</a:t>
            </a:r>
            <a:r>
              <a:rPr lang="en-US" sz="2200" dirty="0" err="1" smtClean="0"/>
              <a:t>ër</a:t>
            </a:r>
            <a:r>
              <a:rPr lang="sq-AL" sz="2200" dirty="0" smtClean="0"/>
              <a:t>gatiten për kontrollet dhe sekuestrimet që kanë të bëjnë me provat elektronike, </a:t>
            </a:r>
          </a:p>
          <a:p>
            <a:pPr algn="just">
              <a:spcBef>
                <a:spcPts val="0"/>
              </a:spcBef>
            </a:pPr>
            <a:r>
              <a:rPr lang="sq-AL" sz="2200" dirty="0" smtClean="0"/>
              <a:t>Administrojnë pajisjet </a:t>
            </a:r>
            <a:r>
              <a:rPr lang="sq-AL" sz="2200" dirty="0" err="1" smtClean="0"/>
              <a:t>dixhitale</a:t>
            </a:r>
            <a:r>
              <a:rPr lang="sq-AL" sz="2200" dirty="0" smtClean="0"/>
              <a:t> që janë pjesë e hetimit, </a:t>
            </a:r>
          </a:p>
          <a:p>
            <a:pPr algn="just">
              <a:spcBef>
                <a:spcPts val="0"/>
              </a:spcBef>
            </a:pPr>
            <a:r>
              <a:rPr lang="sq-AL" sz="2200" dirty="0" smtClean="0"/>
              <a:t>Udhëzojnë specialistët e kriminalistikës dhe të tjerët që nevojiten në fazën hetimore, </a:t>
            </a:r>
          </a:p>
          <a:p>
            <a:pPr algn="just">
              <a:spcBef>
                <a:spcPts val="0"/>
              </a:spcBef>
            </a:pPr>
            <a:r>
              <a:rPr lang="sq-AL" sz="2200" dirty="0" smtClean="0"/>
              <a:t>P</a:t>
            </a:r>
            <a:r>
              <a:rPr lang="en-US" sz="2200" dirty="0" err="1" smtClean="0"/>
              <a:t>ër</a:t>
            </a:r>
            <a:r>
              <a:rPr lang="sq-AL" sz="2200" dirty="0" smtClean="0"/>
              <a:t>gatiten për marrjen në pyetje të të dyshuarve,  </a:t>
            </a:r>
          </a:p>
          <a:p>
            <a:pPr algn="just">
              <a:spcBef>
                <a:spcPts val="0"/>
              </a:spcBef>
            </a:pPr>
            <a:r>
              <a:rPr lang="sq-AL" sz="2200" dirty="0" smtClean="0"/>
              <a:t>Paraqesin provat për krimet kibernetike,</a:t>
            </a:r>
          </a:p>
          <a:p>
            <a:pPr algn="just">
              <a:spcBef>
                <a:spcPts val="0"/>
              </a:spcBef>
            </a:pPr>
            <a:r>
              <a:rPr lang="sq-AL" sz="2200" dirty="0" smtClean="0"/>
              <a:t>Shqyrtojnë aspektet përkatëse gjatë procesit gjyqësor.</a:t>
            </a:r>
            <a:endParaRPr lang="sq-AL" sz="2200" dirty="0" smtClean="0"/>
          </a:p>
        </p:txBody>
      </p:sp>
    </p:spTree>
    <p:extLst>
      <p:ext uri="{BB962C8B-B14F-4D97-AF65-F5344CB8AC3E}">
        <p14:creationId xmlns:p14="http://schemas.microsoft.com/office/powerpoint/2010/main" xmlns="" val="335368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Axhenda</a:t>
            </a:r>
            <a:r>
              <a:rPr lang="en-US" b="1" dirty="0" smtClean="0"/>
              <a:t> – </a:t>
            </a:r>
            <a:r>
              <a:rPr lang="en-US" b="1" dirty="0" err="1" smtClean="0"/>
              <a:t>Dita</a:t>
            </a:r>
            <a:r>
              <a:rPr lang="en-US" b="1" dirty="0" smtClean="0"/>
              <a:t> 1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355" y="1417639"/>
            <a:ext cx="8820306" cy="5288580"/>
          </a:xfrm>
        </p:spPr>
        <p:txBody>
          <a:bodyPr>
            <a:normAutofit lnSpcReduction="10000"/>
          </a:bodyPr>
          <a:lstStyle/>
          <a:p>
            <a:pPr algn="just">
              <a:spcAft>
                <a:spcPts val="600"/>
              </a:spcAft>
            </a:pPr>
            <a:r>
              <a:rPr lang="sq-AL" sz="2400" dirty="0" smtClean="0"/>
              <a:t>09.00 – 10.00 – Kursi, Trajneri dhe Prezantimi i Skenarit</a:t>
            </a:r>
          </a:p>
          <a:p>
            <a:pPr algn="just">
              <a:spcAft>
                <a:spcPts val="600"/>
              </a:spcAft>
            </a:pPr>
            <a:r>
              <a:rPr lang="sq-AL" sz="2400" dirty="0" smtClean="0"/>
              <a:t>10.00 – 11.00 – Prezantim – Zhvillimi i një Hetimi </a:t>
            </a:r>
          </a:p>
          <a:p>
            <a:pPr algn="just">
              <a:spcAft>
                <a:spcPts val="600"/>
              </a:spcAft>
            </a:pPr>
            <a:r>
              <a:rPr lang="sq-AL" sz="2400" dirty="0" smtClean="0"/>
              <a:t>11.00 – 11.30 – Pushim</a:t>
            </a:r>
          </a:p>
          <a:p>
            <a:pPr algn="just">
              <a:spcAft>
                <a:spcPts val="600"/>
              </a:spcAft>
            </a:pPr>
            <a:r>
              <a:rPr lang="sq-AL" sz="2400" dirty="0" smtClean="0"/>
              <a:t>11.30 – 13.00 – Puna në grup për identifikimin e krimeve, zhvillimi 					i një plani hetimor dhe skenari</a:t>
            </a:r>
          </a:p>
          <a:p>
            <a:pPr algn="just">
              <a:spcAft>
                <a:spcPts val="600"/>
              </a:spcAft>
            </a:pPr>
            <a:r>
              <a:rPr lang="sq-AL" sz="2400" dirty="0" smtClean="0"/>
              <a:t>13.00 – 14.00 – Pushim për drekë</a:t>
            </a:r>
          </a:p>
          <a:p>
            <a:pPr algn="just">
              <a:spcAft>
                <a:spcPts val="600"/>
              </a:spcAft>
            </a:pPr>
            <a:r>
              <a:rPr lang="sq-AL" sz="2400" dirty="0" smtClean="0"/>
              <a:t>14.00 – 14.30 – Prezantim – Bashkëpunimi Ndërkombëtar</a:t>
            </a:r>
          </a:p>
          <a:p>
            <a:pPr algn="just">
              <a:spcAft>
                <a:spcPts val="600"/>
              </a:spcAft>
            </a:pPr>
            <a:r>
              <a:rPr lang="sq-AL" sz="2400" dirty="0" smtClean="0"/>
              <a:t>14.30 – 15.30 – Punë në grup për bashkëpunimin 									ndërkombëtar</a:t>
            </a:r>
          </a:p>
          <a:p>
            <a:pPr algn="just">
              <a:spcAft>
                <a:spcPts val="600"/>
              </a:spcAft>
            </a:pPr>
            <a:r>
              <a:rPr lang="sq-AL" sz="2400" dirty="0" smtClean="0"/>
              <a:t>15.30 – 16.00 – Pushim</a:t>
            </a:r>
          </a:p>
          <a:p>
            <a:pPr>
              <a:spcAft>
                <a:spcPts val="600"/>
              </a:spcAft>
            </a:pPr>
            <a:r>
              <a:rPr lang="sq-AL" sz="2400" dirty="0" smtClean="0"/>
              <a:t>16.00 – 17.00 – Punë në grup për identifikimin e keqbërësit dhe 					planifikimin e një strategjie për arrestimin e tij</a:t>
            </a:r>
            <a:endParaRPr lang="sq-AL" sz="2400" dirty="0"/>
          </a:p>
        </p:txBody>
      </p:sp>
    </p:spTree>
    <p:extLst>
      <p:ext uri="{BB962C8B-B14F-4D97-AF65-F5344CB8AC3E}">
        <p14:creationId xmlns:p14="http://schemas.microsoft.com/office/powerpoint/2010/main" xmlns="" val="402275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311"/>
            <a:ext cx="8229600" cy="869245"/>
          </a:xfrm>
        </p:spPr>
        <p:txBody>
          <a:bodyPr>
            <a:normAutofit/>
          </a:bodyPr>
          <a:lstStyle/>
          <a:p>
            <a:r>
              <a:rPr lang="en-US" b="1" dirty="0" err="1"/>
              <a:t>Axhenda</a:t>
            </a:r>
            <a:r>
              <a:rPr lang="en-US" b="1" dirty="0"/>
              <a:t> – </a:t>
            </a:r>
            <a:r>
              <a:rPr lang="en-US" b="1" dirty="0" err="1"/>
              <a:t>Dita</a:t>
            </a:r>
            <a:r>
              <a:rPr lang="en-US" b="1" dirty="0"/>
              <a:t>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805" y="959557"/>
            <a:ext cx="8651640" cy="5587999"/>
          </a:xfrm>
        </p:spPr>
        <p:txBody>
          <a:bodyPr>
            <a:noAutofit/>
          </a:bodyPr>
          <a:lstStyle/>
          <a:p>
            <a:pPr algn="just"/>
            <a:r>
              <a:rPr lang="sq-AL" sz="2400" dirty="0" smtClean="0"/>
              <a:t>09.00 – 09.15 – Rishikim i Ditës 1 – Të dhëna për arrestin(et)</a:t>
            </a:r>
          </a:p>
          <a:p>
            <a:pPr algn="just"/>
            <a:r>
              <a:rPr lang="sq-AL" sz="2400" dirty="0" smtClean="0"/>
              <a:t>09.15 – 10.45 – Prezantim – Kriminalistika </a:t>
            </a:r>
            <a:r>
              <a:rPr lang="sq-AL" sz="2400" dirty="0" err="1" smtClean="0"/>
              <a:t>Dixhitale</a:t>
            </a:r>
            <a:endParaRPr lang="sq-AL" sz="2400" dirty="0" smtClean="0"/>
          </a:p>
          <a:p>
            <a:pPr algn="just"/>
            <a:r>
              <a:rPr lang="sq-AL" sz="2400" dirty="0" smtClean="0"/>
              <a:t>10.45 – 11.15 – Pushim</a:t>
            </a:r>
          </a:p>
          <a:p>
            <a:pPr algn="just"/>
            <a:r>
              <a:rPr lang="sq-AL" sz="2400" dirty="0" smtClean="0"/>
              <a:t>11.15 – 13.00 – Punë në grup për provat </a:t>
            </a:r>
            <a:r>
              <a:rPr lang="sq-AL" sz="2400" dirty="0" err="1" smtClean="0"/>
              <a:t>dixhitale</a:t>
            </a:r>
            <a:r>
              <a:rPr lang="sq-AL" sz="2400" dirty="0" smtClean="0"/>
              <a:t>, nevojat e 						provave, të dyshuarit, juridiksioni dhe çështjet 						ndërkombëtare</a:t>
            </a:r>
          </a:p>
          <a:p>
            <a:pPr algn="just"/>
            <a:r>
              <a:rPr lang="sq-AL" sz="2400" dirty="0" smtClean="0"/>
              <a:t>13.00 – 14.00 – Pushim për drekë</a:t>
            </a:r>
          </a:p>
          <a:p>
            <a:pPr algn="just"/>
            <a:r>
              <a:rPr lang="sq-AL" sz="2400" dirty="0" smtClean="0"/>
              <a:t>14.00 – 14.30 – Prezantim – P</a:t>
            </a:r>
            <a:r>
              <a:rPr lang="en-US" sz="2400" dirty="0" err="1" smtClean="0"/>
              <a:t>ër</a:t>
            </a:r>
            <a:r>
              <a:rPr lang="sq-AL" sz="2400" dirty="0" smtClean="0"/>
              <a:t>gatitja e çështjes për gjykatë</a:t>
            </a:r>
          </a:p>
          <a:p>
            <a:pPr algn="just"/>
            <a:r>
              <a:rPr lang="sq-AL" sz="2400" dirty="0" smtClean="0"/>
              <a:t>14.30 – 15.30 – Punë në grup për finalizimin e çështjes</a:t>
            </a:r>
          </a:p>
          <a:p>
            <a:pPr algn="just"/>
            <a:r>
              <a:rPr lang="sq-AL" sz="2400" dirty="0" smtClean="0"/>
              <a:t>15.30 – 16.00 – Pushim</a:t>
            </a:r>
          </a:p>
          <a:p>
            <a:pPr algn="just"/>
            <a:r>
              <a:rPr lang="sq-AL" sz="2400" dirty="0" smtClean="0"/>
              <a:t>16.00 – 17.00 – Rishikimi i çështjes, ndërhyrjet nga grupi i 							trajnimit dhe pjesëmarrësit, vlerësimi, komentet 					dhe mbyllja e kursit</a:t>
            </a:r>
            <a:endParaRPr lang="sq-AL" sz="2400" dirty="0"/>
          </a:p>
        </p:txBody>
      </p:sp>
    </p:spTree>
    <p:extLst>
      <p:ext uri="{BB962C8B-B14F-4D97-AF65-F5344CB8AC3E}">
        <p14:creationId xmlns:p14="http://schemas.microsoft.com/office/powerpoint/2010/main" xmlns="" val="244034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7822"/>
            <a:ext cx="8512512" cy="42183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q-AL" sz="2800" dirty="0" smtClean="0"/>
              <a:t>Në fund të këtij sesioni pjesëmarrësit do të jenë në gjendje të:</a:t>
            </a:r>
          </a:p>
          <a:p>
            <a:pPr lvl="0" algn="just"/>
            <a:r>
              <a:rPr lang="sq-AL" sz="2800" dirty="0" smtClean="0"/>
              <a:t>Japin vlerësimin e duhur për kursin dhe efektivitetin e tij</a:t>
            </a:r>
          </a:p>
          <a:p>
            <a:pPr lvl="0" algn="just"/>
            <a:r>
              <a:rPr lang="sq-AL" sz="2800" dirty="0" smtClean="0"/>
              <a:t>Plotësojnë formularët e vlerësimit të Këshillit të Evropës</a:t>
            </a:r>
          </a:p>
          <a:p>
            <a:pPr lvl="0" algn="just"/>
            <a:r>
              <a:rPr lang="sq-AL" sz="2800" dirty="0" smtClean="0"/>
              <a:t>Identifikojnë nivelin tjetër të mësimit që iu nevojitet për përmirësimin e njohurive dhe aftësive të tyre në këtë fushë.</a:t>
            </a:r>
            <a:endParaRPr lang="sq-AL" sz="2600" dirty="0" smtClean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Përmbledhje</a:t>
            </a:r>
            <a:r>
              <a:rPr lang="en-US" b="1" dirty="0" smtClean="0"/>
              <a:t> e </a:t>
            </a:r>
            <a:r>
              <a:rPr lang="en-US" b="1" dirty="0" err="1" smtClean="0"/>
              <a:t>Objektivave</a:t>
            </a:r>
            <a:r>
              <a:rPr lang="en-US" b="1" dirty="0" smtClean="0"/>
              <a:t> </a:t>
            </a:r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Sesionit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30941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/>
              <a:t> P y e t j e </a:t>
            </a:r>
            <a:endParaRPr lang="en-GB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405</Words>
  <Application>Microsoft Office PowerPoint</Application>
  <PresentationFormat>On-screen Show (4:3)</PresentationFormat>
  <Paragraphs>49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Trajnim i Përparuar për Krimin Kibernetik për Gjyqtarët dhe Prokurorët</vt:lpstr>
      <vt:lpstr> Synimi i Sesionit</vt:lpstr>
      <vt:lpstr>Objektivat e Sesionit</vt:lpstr>
      <vt:lpstr>Objektivat e Kursit</vt:lpstr>
      <vt:lpstr>Axhenda – Dita 1</vt:lpstr>
      <vt:lpstr>Axhenda – Dita 2</vt:lpstr>
      <vt:lpstr>Përmbledhje e Objektivave të Sesionit</vt:lpstr>
      <vt:lpstr>Slide 8</vt:lpstr>
    </vt:vector>
  </TitlesOfParts>
  <Company>Technology Risk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perdorues</cp:lastModifiedBy>
  <cp:revision>37</cp:revision>
  <dcterms:created xsi:type="dcterms:W3CDTF">2012-01-27T12:20:24Z</dcterms:created>
  <dcterms:modified xsi:type="dcterms:W3CDTF">2013-09-11T09:08:24Z</dcterms:modified>
</cp:coreProperties>
</file>